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APRIL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EA830EF-2237-99BA-C528-3ECE624310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2" y="670877"/>
            <a:ext cx="5096697" cy="27577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29648F-9239-2994-336A-47B0DEA486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1504" y="670877"/>
            <a:ext cx="5009597" cy="27577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AA4DFA-4E1B-A919-98E9-A07F5A546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12" y="3778017"/>
            <a:ext cx="5096697" cy="2781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6B16C7-2DFA-D32A-8C66-FFEE71E9CE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9288" y="3778018"/>
            <a:ext cx="5001814" cy="278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" y="-3636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APRIL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4D295FCA-60C1-20DA-0CB8-EE9857ABF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58" y="668011"/>
            <a:ext cx="4917119" cy="27152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1725E3-EEE6-EB6D-D8BC-FF0BAA31B9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437" y="668011"/>
            <a:ext cx="5037350" cy="2715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D70DB7-7B82-C18C-DB6A-C7FAE00D11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59" y="3830792"/>
            <a:ext cx="4917118" cy="26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214</cp:revision>
  <cp:lastPrinted>2019-05-10T11:06:49Z</cp:lastPrinted>
  <dcterms:created xsi:type="dcterms:W3CDTF">2018-12-06T13:05:20Z</dcterms:created>
  <dcterms:modified xsi:type="dcterms:W3CDTF">2025-05-16T14:41:03Z</dcterms:modified>
</cp:coreProperties>
</file>