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9" r:id="rId3"/>
  </p:sldIdLst>
  <p:sldSz cx="12192000" cy="6858000"/>
  <p:notesSz cx="6797675" cy="98742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04" autoAdjust="0"/>
    <p:restoredTop sz="87739" autoAdjust="0"/>
  </p:normalViewPr>
  <p:slideViewPr>
    <p:cSldViewPr snapToGrid="0">
      <p:cViewPr varScale="1">
        <p:scale>
          <a:sx n="61" d="100"/>
          <a:sy n="61" d="100"/>
        </p:scale>
        <p:origin x="10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4CB6B4-FB6B-465C-83C8-69C9F59876F9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21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51388"/>
            <a:ext cx="5438775" cy="38893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378950"/>
            <a:ext cx="2946400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52DE00-3BD9-4411-BFD0-A4B12192F5C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8651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52DE00-3BD9-4411-BFD0-A4B12192F5CD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207923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D52DE00-3BD9-4411-BFD0-A4B12192F5C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42161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6375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4803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0670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954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494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34704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769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951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3064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3889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53CDE-B971-4472-B94F-5E71ACB3AE1F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492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53CDE-B971-4472-B94F-5E71ACB3AE1F}" type="datetimeFigureOut">
              <a:rPr lang="en-US" smtClean="0"/>
              <a:t>3/6/2025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B6DEE9-26F1-43A8-86A6-562EAD94AE7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22914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3044"/>
            <a:ext cx="12192000" cy="687579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6B1CDA1-37BE-4D09-839F-1FFF0D3FE602}"/>
              </a:ext>
            </a:extLst>
          </p:cNvPr>
          <p:cNvSpPr txBox="1"/>
          <p:nvPr/>
        </p:nvSpPr>
        <p:spPr>
          <a:xfrm>
            <a:off x="38823" y="13699"/>
            <a:ext cx="102518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3952875" algn="l"/>
              </a:tabLst>
            </a:pPr>
            <a:r>
              <a:rPr lang="en-GB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ASSET ALLOCATION CHART FOR FEBRUARY 2025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EB2A727-3A8E-4C1E-88B6-548967524883}"/>
              </a:ext>
            </a:extLst>
          </p:cNvPr>
          <p:cNvCxnSpPr/>
          <p:nvPr/>
        </p:nvCxnSpPr>
        <p:spPr>
          <a:xfrm>
            <a:off x="5416058" y="779787"/>
            <a:ext cx="0" cy="5508471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5C62380-B221-4FE5-BE8C-58FAB721BFC3}"/>
              </a:ext>
            </a:extLst>
          </p:cNvPr>
          <p:cNvCxnSpPr>
            <a:cxnSpLocks/>
          </p:cNvCxnSpPr>
          <p:nvPr/>
        </p:nvCxnSpPr>
        <p:spPr>
          <a:xfrm>
            <a:off x="436098" y="3545058"/>
            <a:ext cx="9748911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8A543A00-2340-8665-016D-D76959F860D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1012" y="670879"/>
            <a:ext cx="5096697" cy="275811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E53182BA-E63F-67FE-BAB9-9F978C8287A2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17244" y="670877"/>
            <a:ext cx="5003857" cy="2758117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F249F4E3-8B69-55C1-7FA5-AFA95AA5FCE4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1012" y="3778013"/>
            <a:ext cx="4838084" cy="289829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571FC59-CF0D-527F-D9E8-459AA1C59DE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617245" y="3778014"/>
            <a:ext cx="5003856" cy="27822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48172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1" y="-3636"/>
            <a:ext cx="12192000" cy="687579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D6B1CDA1-37BE-4D09-839F-1FFF0D3FE602}"/>
              </a:ext>
            </a:extLst>
          </p:cNvPr>
          <p:cNvSpPr txBox="1"/>
          <p:nvPr/>
        </p:nvSpPr>
        <p:spPr>
          <a:xfrm>
            <a:off x="38823" y="13699"/>
            <a:ext cx="1025180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tabLst>
                <a:tab pos="3952875" algn="l"/>
              </a:tabLst>
            </a:pPr>
            <a:r>
              <a:rPr lang="en-GB" sz="20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ASSET ALLOCATION CHART FOR FEBRUARY 2025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BEB2A727-3A8E-4C1E-88B6-548967524883}"/>
              </a:ext>
            </a:extLst>
          </p:cNvPr>
          <p:cNvCxnSpPr/>
          <p:nvPr/>
        </p:nvCxnSpPr>
        <p:spPr>
          <a:xfrm>
            <a:off x="5416058" y="779787"/>
            <a:ext cx="0" cy="5508471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5C62380-B221-4FE5-BE8C-58FAB721BFC3}"/>
              </a:ext>
            </a:extLst>
          </p:cNvPr>
          <p:cNvCxnSpPr>
            <a:cxnSpLocks/>
          </p:cNvCxnSpPr>
          <p:nvPr/>
        </p:nvCxnSpPr>
        <p:spPr>
          <a:xfrm>
            <a:off x="436098" y="3545058"/>
            <a:ext cx="9748911" cy="0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  <a:headEnd type="triangle" w="med" len="med"/>
            <a:tailEnd type="triangle" w="med" len="med"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FE084AFC-868A-F68E-8F76-13B62D7C5B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7563" y="627656"/>
            <a:ext cx="4917123" cy="275563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3803C6D9-44EE-932B-C58B-B5CEEEB92F8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667430" y="627656"/>
            <a:ext cx="5499069" cy="275563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34559FA-1FB1-2ED5-12BF-F20070122DC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47563" y="3751832"/>
            <a:ext cx="4917123" cy="2755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49099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2737</TotalTime>
  <Words>14</Words>
  <Application>Microsoft Office PowerPoint</Application>
  <PresentationFormat>Widescreen</PresentationFormat>
  <Paragraphs>4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Ebrima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Oluyemisi Adedayo Ojo</dc:creator>
  <cp:lastModifiedBy>Okwumeyi adole</cp:lastModifiedBy>
  <cp:revision>212</cp:revision>
  <cp:lastPrinted>2019-05-10T11:06:49Z</cp:lastPrinted>
  <dcterms:created xsi:type="dcterms:W3CDTF">2018-12-06T13:05:20Z</dcterms:created>
  <dcterms:modified xsi:type="dcterms:W3CDTF">2025-03-06T11:49:09Z</dcterms:modified>
</cp:coreProperties>
</file>