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4" autoAdjust="0"/>
    <p:restoredTop sz="87739" autoAdjust="0"/>
  </p:normalViewPr>
  <p:slideViewPr>
    <p:cSldViewPr snapToGrid="0">
      <p:cViewPr varScale="1">
        <p:scale>
          <a:sx n="61" d="100"/>
          <a:sy n="61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CB6B4-FB6B-465C-83C8-69C9F59876F9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2DE00-3BD9-4411-BFD0-A4B12192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79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2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8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7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9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6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3CDE-B971-4472-B94F-5E71ACB3AE1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9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4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JANUARY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B1D6253F-310A-0C25-4AA2-AE561A5509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849" y="670879"/>
            <a:ext cx="5096698" cy="275811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70A3A2F-9DBE-B1C8-BC95-2A1E4CF12F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7243" y="670879"/>
            <a:ext cx="5003859" cy="275811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D28ABC5-B3E2-7E0D-09B9-C629EDCDA8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3845" y="3778012"/>
            <a:ext cx="5096698" cy="289829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49AD0A8-63F4-87E6-2D3F-9F2A1513362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7244" y="3778012"/>
            <a:ext cx="5003858" cy="2898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1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" y="-3636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JANUARY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05C4919E-5D87-FE6A-0B1F-0A4D56E931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62" y="627659"/>
            <a:ext cx="4917125" cy="275563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649C75A-C28C-2AE8-F320-98768BBE79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7426" y="627659"/>
            <a:ext cx="4917126" cy="27556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9FEA10-B120-1E69-C87F-0741D54D9B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563" y="3810660"/>
            <a:ext cx="4917124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0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</TotalTime>
  <Words>14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Ebrima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Oluyemisi Adedayo Ojo</dc:creator>
  <cp:lastModifiedBy>Okwumeyi adole</cp:lastModifiedBy>
  <cp:revision>211</cp:revision>
  <cp:lastPrinted>2019-05-10T11:06:49Z</cp:lastPrinted>
  <dcterms:created xsi:type="dcterms:W3CDTF">2018-12-06T13:05:20Z</dcterms:created>
  <dcterms:modified xsi:type="dcterms:W3CDTF">2025-03-03T13:20:07Z</dcterms:modified>
</cp:coreProperties>
</file>