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JUNE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6BAD032-0EB9-D286-C999-408F5F4E58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0" y="646766"/>
            <a:ext cx="5045367" cy="27818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9EE8DDB-C618-4273-590C-EB91622940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289" y="646766"/>
            <a:ext cx="5001814" cy="2781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4C056D-5C56-F838-383D-369EC72D2C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09" y="3778021"/>
            <a:ext cx="5045365" cy="27818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1F7676-F60F-0AB6-C14C-D9EE38B9B0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9290" y="3778022"/>
            <a:ext cx="5001814" cy="278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23" y="-17792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JUNE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7DC2481-9EFF-0AC9-778E-CCC053F974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0" y="668008"/>
            <a:ext cx="4917116" cy="27152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9D1017-E46F-1E69-A331-6C68B97729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3701" y="668008"/>
            <a:ext cx="4917116" cy="27152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1F9E25-8402-62D4-45EB-9A4B2CA057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1" y="3823714"/>
            <a:ext cx="491711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216</cp:revision>
  <cp:lastPrinted>2019-05-10T11:06:49Z</cp:lastPrinted>
  <dcterms:created xsi:type="dcterms:W3CDTF">2018-12-06T13:05:20Z</dcterms:created>
  <dcterms:modified xsi:type="dcterms:W3CDTF">2025-07-16T13:01:40Z</dcterms:modified>
</cp:coreProperties>
</file>