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87739" autoAdjust="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B6B4-FB6B-465C-83C8-69C9F59876F9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2DE00-3BD9-4411-BFD0-A4B12192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2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3CDE-B971-4472-B94F-5E71ACB3AE1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4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MARCH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667F5B7E-E270-2778-B2C5-120C02FBB1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12" y="670877"/>
            <a:ext cx="5096698" cy="27581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A278E7-C415-CA5F-31A8-9E3539348D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4181" y="670877"/>
            <a:ext cx="4996920" cy="27581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F2E4F9-BCDE-0A93-AA78-589295635B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012" y="3778015"/>
            <a:ext cx="5096698" cy="27822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A83BE4-AC7E-37F8-9F22-B32D2DF77C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9854" y="3778016"/>
            <a:ext cx="4901248" cy="278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" y="-3636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MARCH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C0CA07C0-D78B-32E6-D448-9D3D1AEFC1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62" y="627657"/>
            <a:ext cx="4917119" cy="27556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32193F-954A-278F-7BE0-4C3A9E1D32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7432" y="627657"/>
            <a:ext cx="4728588" cy="27556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3C55D1-F640-5881-EA8D-20279A3382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62" y="3799261"/>
            <a:ext cx="4917119" cy="271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0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2746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Oluyemisi Adedayo Ojo</dc:creator>
  <cp:lastModifiedBy>Okwumeyi adole</cp:lastModifiedBy>
  <cp:revision>213</cp:revision>
  <cp:lastPrinted>2019-05-10T11:06:49Z</cp:lastPrinted>
  <dcterms:created xsi:type="dcterms:W3CDTF">2018-12-06T13:05:20Z</dcterms:created>
  <dcterms:modified xsi:type="dcterms:W3CDTF">2025-04-16T13:34:20Z</dcterms:modified>
</cp:coreProperties>
</file>