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7" r:id="rId2"/>
    <p:sldId id="259" r:id="rId3"/>
  </p:sldIdLst>
  <p:sldSz cx="12192000" cy="6858000"/>
  <p:notesSz cx="6797675" cy="987425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004" autoAdjust="0"/>
    <p:restoredTop sz="87739" autoAdjust="0"/>
  </p:normalViewPr>
  <p:slideViewPr>
    <p:cSldViewPr snapToGrid="0">
      <p:cViewPr varScale="1">
        <p:scale>
          <a:sx n="61" d="100"/>
          <a:sy n="61" d="100"/>
        </p:scale>
        <p:origin x="102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4CB6B4-FB6B-465C-83C8-69C9F59876F9}" type="datetimeFigureOut">
              <a:rPr lang="en-US" smtClean="0"/>
              <a:t>8/5/2025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38150" y="1235075"/>
            <a:ext cx="5921375" cy="33321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51388"/>
            <a:ext cx="5438775" cy="38893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8950"/>
            <a:ext cx="2946400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378950"/>
            <a:ext cx="2946400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52DE00-3BD9-4411-BFD0-A4B12192F5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78651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D52DE00-3BD9-4411-BFD0-A4B12192F5C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207923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D52DE00-3BD9-4411-BFD0-A4B12192F5CD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84216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53CDE-B971-4472-B94F-5E71ACB3AE1F}" type="datetimeFigureOut">
              <a:rPr lang="en-US" smtClean="0"/>
              <a:t>8/5/2025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6DEE9-26F1-43A8-86A6-562EAD94AE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6375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53CDE-B971-4472-B94F-5E71ACB3AE1F}" type="datetimeFigureOut">
              <a:rPr lang="en-US" smtClean="0"/>
              <a:t>8/5/2025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6DEE9-26F1-43A8-86A6-562EAD94AE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54803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53CDE-B971-4472-B94F-5E71ACB3AE1F}" type="datetimeFigureOut">
              <a:rPr lang="en-US" smtClean="0"/>
              <a:t>8/5/2025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6DEE9-26F1-43A8-86A6-562EAD94AE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06700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53CDE-B971-4472-B94F-5E71ACB3AE1F}" type="datetimeFigureOut">
              <a:rPr lang="en-US" smtClean="0"/>
              <a:t>8/5/2025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6DEE9-26F1-43A8-86A6-562EAD94AE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69543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53CDE-B971-4472-B94F-5E71ACB3AE1F}" type="datetimeFigureOut">
              <a:rPr lang="en-US" smtClean="0"/>
              <a:t>8/5/2025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6DEE9-26F1-43A8-86A6-562EAD94AE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34944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53CDE-B971-4472-B94F-5E71ACB3AE1F}" type="datetimeFigureOut">
              <a:rPr lang="en-US" smtClean="0"/>
              <a:t>8/5/2025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6DEE9-26F1-43A8-86A6-562EAD94AE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34704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53CDE-B971-4472-B94F-5E71ACB3AE1F}" type="datetimeFigureOut">
              <a:rPr lang="en-US" smtClean="0"/>
              <a:t>8/5/2025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6DEE9-26F1-43A8-86A6-562EAD94AE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77694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53CDE-B971-4472-B94F-5E71ACB3AE1F}" type="datetimeFigureOut">
              <a:rPr lang="en-US" smtClean="0"/>
              <a:t>8/5/2025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6DEE9-26F1-43A8-86A6-562EAD94AE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19513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53CDE-B971-4472-B94F-5E71ACB3AE1F}" type="datetimeFigureOut">
              <a:rPr lang="en-US" smtClean="0"/>
              <a:t>8/5/2025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6DEE9-26F1-43A8-86A6-562EAD94AE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03064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53CDE-B971-4472-B94F-5E71ACB3AE1F}" type="datetimeFigureOut">
              <a:rPr lang="en-US" smtClean="0"/>
              <a:t>8/5/2025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6DEE9-26F1-43A8-86A6-562EAD94AE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93889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53CDE-B971-4472-B94F-5E71ACB3AE1F}" type="datetimeFigureOut">
              <a:rPr lang="en-US" smtClean="0"/>
              <a:t>8/5/2025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6DEE9-26F1-43A8-86A6-562EAD94AE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3492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853CDE-B971-4472-B94F-5E71ACB3AE1F}" type="datetimeFigureOut">
              <a:rPr lang="en-US" smtClean="0"/>
              <a:t>8/5/2025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B6DEE9-26F1-43A8-86A6-562EAD94AE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22914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>
            <a:lumMod val="85000"/>
            <a:lumOff val="1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3044"/>
            <a:ext cx="12192000" cy="6875792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D6B1CDA1-37BE-4D09-839F-1FFF0D3FE602}"/>
              </a:ext>
            </a:extLst>
          </p:cNvPr>
          <p:cNvSpPr txBox="1"/>
          <p:nvPr/>
        </p:nvSpPr>
        <p:spPr>
          <a:xfrm>
            <a:off x="38823" y="13699"/>
            <a:ext cx="1025180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tabLst>
                <a:tab pos="3952875" algn="l"/>
              </a:tabLst>
            </a:pPr>
            <a:r>
              <a:rPr lang="en-GB" sz="20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ASSET ALLOCATION CHART FOR JULY 2025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BEB2A727-3A8E-4C1E-88B6-548967524883}"/>
              </a:ext>
            </a:extLst>
          </p:cNvPr>
          <p:cNvCxnSpPr/>
          <p:nvPr/>
        </p:nvCxnSpPr>
        <p:spPr>
          <a:xfrm>
            <a:off x="5416058" y="779787"/>
            <a:ext cx="0" cy="5508471"/>
          </a:xfrm>
          <a:prstGeom prst="line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  <a:headEnd type="triangle" w="med" len="med"/>
            <a:tailEnd type="triangle" w="med" len="med"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F5C62380-B221-4FE5-BE8C-58FAB721BFC3}"/>
              </a:ext>
            </a:extLst>
          </p:cNvPr>
          <p:cNvCxnSpPr>
            <a:cxnSpLocks/>
          </p:cNvCxnSpPr>
          <p:nvPr/>
        </p:nvCxnSpPr>
        <p:spPr>
          <a:xfrm>
            <a:off x="436098" y="3545058"/>
            <a:ext cx="9748911" cy="0"/>
          </a:xfrm>
          <a:prstGeom prst="line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  <a:headEnd type="triangle" w="med" len="med"/>
            <a:tailEnd type="triangle" w="med" len="med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7">
            <a:extLst>
              <a:ext uri="{FF2B5EF4-FFF2-40B4-BE49-F238E27FC236}">
                <a16:creationId xmlns:a16="http://schemas.microsoft.com/office/drawing/2014/main" id="{F11E139B-3885-346B-2BB0-98C2558DE3B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11008" y="671728"/>
            <a:ext cx="5071031" cy="2756845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70B5C593-4902-FEDC-A078-6D2EC8A2C8D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619290" y="671728"/>
            <a:ext cx="5071030" cy="2756845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9E6F9471-2D7C-6104-B32F-244B2B9B4BB1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11007" y="3778023"/>
            <a:ext cx="5071029" cy="2781800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B9B9BD1F-E706-913E-8F65-4355E9708CCF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619291" y="3763400"/>
            <a:ext cx="5071030" cy="27964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48172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>
            <a:lumMod val="85000"/>
            <a:lumOff val="1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8823" y="-17792"/>
            <a:ext cx="12192000" cy="6875792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D6B1CDA1-37BE-4D09-839F-1FFF0D3FE602}"/>
              </a:ext>
            </a:extLst>
          </p:cNvPr>
          <p:cNvSpPr txBox="1"/>
          <p:nvPr/>
        </p:nvSpPr>
        <p:spPr>
          <a:xfrm>
            <a:off x="38823" y="13699"/>
            <a:ext cx="1025180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tabLst>
                <a:tab pos="3952875" algn="l"/>
              </a:tabLst>
            </a:pPr>
            <a:r>
              <a:rPr lang="en-GB" sz="20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ASSET ALLOCATION CHART FOR JULY 2025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BEB2A727-3A8E-4C1E-88B6-548967524883}"/>
              </a:ext>
            </a:extLst>
          </p:cNvPr>
          <p:cNvCxnSpPr/>
          <p:nvPr/>
        </p:nvCxnSpPr>
        <p:spPr>
          <a:xfrm>
            <a:off x="5416058" y="779787"/>
            <a:ext cx="0" cy="5508471"/>
          </a:xfrm>
          <a:prstGeom prst="line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  <a:headEnd type="triangle" w="med" len="med"/>
            <a:tailEnd type="triangle" w="med" len="med"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F5C62380-B221-4FE5-BE8C-58FAB721BFC3}"/>
              </a:ext>
            </a:extLst>
          </p:cNvPr>
          <p:cNvCxnSpPr>
            <a:cxnSpLocks/>
          </p:cNvCxnSpPr>
          <p:nvPr/>
        </p:nvCxnSpPr>
        <p:spPr>
          <a:xfrm>
            <a:off x="436098" y="3545058"/>
            <a:ext cx="9748911" cy="0"/>
          </a:xfrm>
          <a:prstGeom prst="line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  <a:headEnd type="triangle" w="med" len="med"/>
            <a:tailEnd type="triangle" w="med" len="med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5">
            <a:extLst>
              <a:ext uri="{FF2B5EF4-FFF2-40B4-BE49-F238E27FC236}">
                <a16:creationId xmlns:a16="http://schemas.microsoft.com/office/drawing/2014/main" id="{1592D255-4B7F-1AA2-0469-3EB5E1AE197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47560" y="668008"/>
            <a:ext cx="4917115" cy="2715272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F1B020B3-3874-D0B1-B440-77D8490F3A8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783700" y="668008"/>
            <a:ext cx="4917114" cy="2715272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7C4CEDD6-5A4C-37E2-8DA1-C6B0301B715D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47561" y="3758898"/>
            <a:ext cx="4917114" cy="27556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49099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2773</TotalTime>
  <Words>14</Words>
  <Application>Microsoft Office PowerPoint</Application>
  <PresentationFormat>Widescreen</PresentationFormat>
  <Paragraphs>4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Ebrima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Oluyemisi Adedayo Ojo</dc:creator>
  <cp:lastModifiedBy>Okwumeyi adole</cp:lastModifiedBy>
  <cp:revision>218</cp:revision>
  <cp:lastPrinted>2019-05-10T11:06:49Z</cp:lastPrinted>
  <dcterms:created xsi:type="dcterms:W3CDTF">2018-12-06T13:05:20Z</dcterms:created>
  <dcterms:modified xsi:type="dcterms:W3CDTF">2025-08-05T18:26:21Z</dcterms:modified>
</cp:coreProperties>
</file>