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87739" autoAdjust="0"/>
  </p:normalViewPr>
  <p:slideViewPr>
    <p:cSldViewPr snapToGrid="0">
      <p:cViewPr varScale="1">
        <p:scale>
          <a:sx n="58" d="100"/>
          <a:sy n="58" d="100"/>
        </p:scale>
        <p:origin x="11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DECEMBER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AE25875-601A-9CD9-CD7F-92808825BA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04" y="639978"/>
            <a:ext cx="5001812" cy="2810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4B8DF43-AB6B-B3A5-0A23-830C7F0C29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2" y="639978"/>
            <a:ext cx="5071027" cy="2810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7DE7B98-F51A-04D5-4932-86B34803E9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04" y="3676646"/>
            <a:ext cx="5001812" cy="290507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8981EA1-6F4E-7304-AC75-168834EE74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3" y="3676646"/>
            <a:ext cx="5071026" cy="290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23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DECEMBER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B5354BCF-7BFF-D496-69E6-A6C8784BC3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1" y="668003"/>
            <a:ext cx="4917096" cy="27556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75EABD-A686-BCAB-8C87-EEE6155C26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7182" y="668003"/>
            <a:ext cx="4835856" cy="27556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145881-8F4D-636F-9CC3-43B97D84AF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2" y="3702288"/>
            <a:ext cx="4917096" cy="2755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2866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225</cp:revision>
  <cp:lastPrinted>2019-05-10T11:06:49Z</cp:lastPrinted>
  <dcterms:created xsi:type="dcterms:W3CDTF">2018-12-06T13:05:20Z</dcterms:created>
  <dcterms:modified xsi:type="dcterms:W3CDTF">2026-01-09T12:55:24Z</dcterms:modified>
</cp:coreProperties>
</file>