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JANUARY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4A919A0B-2AEF-3ED9-04EC-8E75DBA560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4" y="639978"/>
            <a:ext cx="5001811" cy="28392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A652B6-38C1-8A7C-909D-95FC3F32C5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2" y="639978"/>
            <a:ext cx="5071027" cy="28392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BAE878-8FE7-1DD0-F2BF-59B18A74C80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4" y="3676647"/>
            <a:ext cx="5001809" cy="29050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435AC3-BD7E-E94E-F4E1-7FA8F2BDB0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3" y="3676647"/>
            <a:ext cx="5071026" cy="29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823" y="-17792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JANUARY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657955C5-2CE9-AE34-2166-2FCEFC6952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1" y="668003"/>
            <a:ext cx="4917095" cy="276099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496B30B-7F75-593E-9CE2-D71B224C04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60" y="668002"/>
            <a:ext cx="4952078" cy="2760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7F8B24E-7086-8E19-9301-55699A41FD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1" y="3752274"/>
            <a:ext cx="4917094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226</cp:revision>
  <cp:lastPrinted>2019-05-10T11:06:49Z</cp:lastPrinted>
  <dcterms:created xsi:type="dcterms:W3CDTF">2018-12-06T13:05:20Z</dcterms:created>
  <dcterms:modified xsi:type="dcterms:W3CDTF">2026-02-16T17:42:46Z</dcterms:modified>
</cp:coreProperties>
</file>