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87739" autoAdjust="0"/>
  </p:normalViewPr>
  <p:slideViewPr>
    <p:cSldViewPr snapToGrid="0">
      <p:cViewPr varScale="1">
        <p:scale>
          <a:sx n="58" d="100"/>
          <a:sy n="58" d="100"/>
        </p:scale>
        <p:origin x="11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FEBRUARY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6F8B1B8-F209-8A3A-5695-351E6FB211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03" y="638872"/>
            <a:ext cx="5001810" cy="283928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2670533-A235-47F9-86F0-C13DE49563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294" y="638872"/>
            <a:ext cx="5071026" cy="283928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3911D89-2C3D-F31F-6B57-3448443152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03" y="3676647"/>
            <a:ext cx="5001808" cy="29050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0879B64-3598-FCAB-D3F3-914987D5C2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94" y="3661913"/>
            <a:ext cx="5071026" cy="2919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23" y="-17792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FEBRUARY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EF8905C1-1BF0-C66C-307C-82E7E6A116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1" y="668002"/>
            <a:ext cx="4917091" cy="276099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69F3ED-D6E3-CE7E-5077-4CCDA33D1A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63" y="668001"/>
            <a:ext cx="5072582" cy="27609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B5C3D5-6187-823C-12B2-56308C0B7F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1" y="3707650"/>
            <a:ext cx="4917090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2878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227</cp:revision>
  <cp:lastPrinted>2019-05-10T11:06:49Z</cp:lastPrinted>
  <dcterms:created xsi:type="dcterms:W3CDTF">2018-12-06T13:05:20Z</dcterms:created>
  <dcterms:modified xsi:type="dcterms:W3CDTF">2026-03-17T17:04:51Z</dcterms:modified>
</cp:coreProperties>
</file>