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4" autoAdjust="0"/>
    <p:restoredTop sz="87739" autoAdjust="0"/>
  </p:normalViewPr>
  <p:slideViewPr>
    <p:cSldViewPr snapToGrid="0">
      <p:cViewPr varScale="1">
        <p:scale>
          <a:sx n="58" d="100"/>
          <a:sy n="58" d="100"/>
        </p:scale>
        <p:origin x="11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CB6B4-FB6B-465C-83C8-69C9F59876F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2DE00-3BD9-4411-BFD0-A4B12192F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6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79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21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7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8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7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5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9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7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6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5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0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8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3CDE-B971-4472-B94F-5E71ACB3AE1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9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4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MARCH 2026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4D583A55-A59D-8B86-BFFA-A6B36C78B9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003" y="638872"/>
            <a:ext cx="5041182" cy="27959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B5344D2-DE01-38CC-5E76-112EB8A3C5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9293" y="638872"/>
            <a:ext cx="5071026" cy="279012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5805B61-586C-E504-BBA1-7132076E16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002" y="3661913"/>
            <a:ext cx="5041179" cy="291980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ADD0995-BA2E-DC67-2EDB-373EE1CFB15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9294" y="3723218"/>
            <a:ext cx="5071026" cy="2858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81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823" y="-17792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MARCH 2026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57DAB840-02A8-BD30-C0DF-8E3B4A8B12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561" y="668000"/>
            <a:ext cx="4917089" cy="275563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3A61013-30CF-EFFF-4CD0-78368E2311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7467" y="668000"/>
            <a:ext cx="5072578" cy="2761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E2B919A-63CD-7D21-786C-A01A13F478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561" y="3677822"/>
            <a:ext cx="4917089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909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2938</TotalTime>
  <Words>14</Words>
  <Application>Microsoft Office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Ebrima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Oluyemisi Adedayo Ojo</dc:creator>
  <cp:lastModifiedBy>Okwumeyi adole</cp:lastModifiedBy>
  <cp:revision>228</cp:revision>
  <cp:lastPrinted>2019-05-10T11:06:49Z</cp:lastPrinted>
  <dcterms:created xsi:type="dcterms:W3CDTF">2018-12-06T13:05:20Z</dcterms:created>
  <dcterms:modified xsi:type="dcterms:W3CDTF">2026-04-02T15:05:32Z</dcterms:modified>
</cp:coreProperties>
</file>