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9" r:id="rId3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4" autoAdjust="0"/>
    <p:restoredTop sz="87739" autoAdjust="0"/>
  </p:normalViewPr>
  <p:slideViewPr>
    <p:cSldViewPr snapToGrid="0">
      <p:cViewPr varScale="1">
        <p:scale>
          <a:sx n="58" d="100"/>
          <a:sy n="58" d="100"/>
        </p:scale>
        <p:origin x="11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CB6B4-FB6B-465C-83C8-69C9F59876F9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52DE00-3BD9-4411-BFD0-A4B12192F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8651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0792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52DE00-3BD9-4411-BFD0-A4B12192F5C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421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7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480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70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954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494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470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769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9513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306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88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9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53CDE-B971-4472-B94F-5E71ACB3AE1F}" type="datetimeFigureOut">
              <a:rPr lang="en-US" smtClean="0"/>
              <a:t>6/8/2026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B6DEE9-26F1-43A8-86A6-562EAD94AE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2291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3044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APRIL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8634172B-FD22-BEF9-2232-465A324EE10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1002" y="638872"/>
            <a:ext cx="5045376" cy="2789332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3939CF7-0698-C5F7-F918-450ED81D7B9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19294" y="638872"/>
            <a:ext cx="5071026" cy="278933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7A50C66-2921-E5B5-15C0-95033441D58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11002" y="3723218"/>
            <a:ext cx="5045376" cy="2858501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0596477-E864-B5D9-785B-5B80FF548B1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19295" y="3753866"/>
            <a:ext cx="5071026" cy="28278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48172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2926"/>
            <a:ext cx="12192000" cy="68757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6B1CDA1-37BE-4D09-839F-1FFF0D3FE602}"/>
              </a:ext>
            </a:extLst>
          </p:cNvPr>
          <p:cNvSpPr txBox="1"/>
          <p:nvPr/>
        </p:nvSpPr>
        <p:spPr>
          <a:xfrm>
            <a:off x="38823" y="13699"/>
            <a:ext cx="1025180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tabLst>
                <a:tab pos="3952875" algn="l"/>
              </a:tabLst>
            </a:pPr>
            <a:r>
              <a:rPr lang="en-GB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ASSET ALLOCATION CHART FOR APRL 2026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EB2A727-3A8E-4C1E-88B6-548967524883}"/>
              </a:ext>
            </a:extLst>
          </p:cNvPr>
          <p:cNvCxnSpPr/>
          <p:nvPr/>
        </p:nvCxnSpPr>
        <p:spPr>
          <a:xfrm>
            <a:off x="5416058" y="779787"/>
            <a:ext cx="0" cy="5508471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5C62380-B221-4FE5-BE8C-58FAB721BFC3}"/>
              </a:ext>
            </a:extLst>
          </p:cNvPr>
          <p:cNvCxnSpPr>
            <a:cxnSpLocks/>
          </p:cNvCxnSpPr>
          <p:nvPr/>
        </p:nvCxnSpPr>
        <p:spPr>
          <a:xfrm>
            <a:off x="436098" y="3545058"/>
            <a:ext cx="9748911" cy="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headEnd type="triangle" w="med" len="med"/>
            <a:tailEnd type="triangl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6EAEBBA3-3F89-B92C-32AC-634447D140D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7561" y="668000"/>
            <a:ext cx="4917083" cy="2761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869F8F6-13C0-A2D5-08E2-EC1E57F96DB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67468" y="668000"/>
            <a:ext cx="4913236" cy="27610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1681FC07-B82C-19FA-79A5-7D55F535E1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7562" y="3818715"/>
            <a:ext cx="4917082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9099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2944</TotalTime>
  <Words>14</Words>
  <Application>Microsoft Office PowerPoint</Application>
  <PresentationFormat>Widescreen</PresentationFormat>
  <Paragraphs>4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Ebrima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Oluyemisi Adedayo Ojo</dc:creator>
  <cp:lastModifiedBy>Okwumeyi adole</cp:lastModifiedBy>
  <cp:revision>230</cp:revision>
  <cp:lastPrinted>2019-05-10T11:06:49Z</cp:lastPrinted>
  <dcterms:created xsi:type="dcterms:W3CDTF">2018-12-06T13:05:20Z</dcterms:created>
  <dcterms:modified xsi:type="dcterms:W3CDTF">2026-06-08T10:27:57Z</dcterms:modified>
</cp:coreProperties>
</file>