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12192000" cy="6858000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4" autoAdjust="0"/>
    <p:restoredTop sz="87739" autoAdjust="0"/>
  </p:normalViewPr>
  <p:slideViewPr>
    <p:cSldViewPr snapToGrid="0">
      <p:cViewPr varScale="1">
        <p:scale>
          <a:sx n="58" d="100"/>
          <a:sy n="58" d="100"/>
        </p:scale>
        <p:origin x="11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CB6B4-FB6B-465C-83C8-69C9F59876F9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52DE00-3BD9-4411-BFD0-A4B12192F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65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52DE00-3BD9-4411-BFD0-A4B12192F5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079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52DE00-3BD9-4411-BFD0-A4B12192F5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421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7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480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67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954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94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470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6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95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306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388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49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53CDE-B971-4472-B94F-5E71ACB3AE1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91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82" y="-17792"/>
            <a:ext cx="12192000" cy="6875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B1CDA1-37BE-4D09-839F-1FFF0D3FE602}"/>
              </a:ext>
            </a:extLst>
          </p:cNvPr>
          <p:cNvSpPr txBox="1"/>
          <p:nvPr/>
        </p:nvSpPr>
        <p:spPr>
          <a:xfrm>
            <a:off x="38823" y="13699"/>
            <a:ext cx="10251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952875" algn="l"/>
              </a:tabLst>
            </a:pPr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ASSET ALLOCATION CHART FOR MAY 2026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B2A727-3A8E-4C1E-88B6-548967524883}"/>
              </a:ext>
            </a:extLst>
          </p:cNvPr>
          <p:cNvCxnSpPr/>
          <p:nvPr/>
        </p:nvCxnSpPr>
        <p:spPr>
          <a:xfrm>
            <a:off x="5416058" y="779787"/>
            <a:ext cx="0" cy="550847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62380-B221-4FE5-BE8C-58FAB721BFC3}"/>
              </a:ext>
            </a:extLst>
          </p:cNvPr>
          <p:cNvCxnSpPr>
            <a:cxnSpLocks/>
          </p:cNvCxnSpPr>
          <p:nvPr/>
        </p:nvCxnSpPr>
        <p:spPr>
          <a:xfrm>
            <a:off x="436098" y="3545058"/>
            <a:ext cx="9748911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>
            <a:extLst>
              <a:ext uri="{FF2B5EF4-FFF2-40B4-BE49-F238E27FC236}">
                <a16:creationId xmlns:a16="http://schemas.microsoft.com/office/drawing/2014/main" id="{BF030C94-18B7-133B-ACF2-CF060E21A9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661" y="638872"/>
            <a:ext cx="5019717" cy="278933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4D7E3C0-69EA-02C8-CC13-3FC48A713C9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9295" y="638872"/>
            <a:ext cx="5071026" cy="278933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F9111568-F3D9-ED55-95DC-6B5B4CD1DDC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6661" y="3753866"/>
            <a:ext cx="5019717" cy="282785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63CCFD2-46A7-0E59-73B9-D20F39BA5EC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9296" y="3753866"/>
            <a:ext cx="5071026" cy="2827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817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926"/>
            <a:ext cx="12192000" cy="6875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B1CDA1-37BE-4D09-839F-1FFF0D3FE602}"/>
              </a:ext>
            </a:extLst>
          </p:cNvPr>
          <p:cNvSpPr txBox="1"/>
          <p:nvPr/>
        </p:nvSpPr>
        <p:spPr>
          <a:xfrm>
            <a:off x="38823" y="13699"/>
            <a:ext cx="10251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952875" algn="l"/>
              </a:tabLst>
            </a:pPr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ASSET ALLOCATION CHART FOR MAY 2026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B2A727-3A8E-4C1E-88B6-548967524883}"/>
              </a:ext>
            </a:extLst>
          </p:cNvPr>
          <p:cNvCxnSpPr/>
          <p:nvPr/>
        </p:nvCxnSpPr>
        <p:spPr>
          <a:xfrm>
            <a:off x="5416058" y="779787"/>
            <a:ext cx="0" cy="550847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62380-B221-4FE5-BE8C-58FAB721BFC3}"/>
              </a:ext>
            </a:extLst>
          </p:cNvPr>
          <p:cNvCxnSpPr>
            <a:cxnSpLocks/>
          </p:cNvCxnSpPr>
          <p:nvPr/>
        </p:nvCxnSpPr>
        <p:spPr>
          <a:xfrm>
            <a:off x="436098" y="3545058"/>
            <a:ext cx="9748911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>
            <a:extLst>
              <a:ext uri="{FF2B5EF4-FFF2-40B4-BE49-F238E27FC236}">
                <a16:creationId xmlns:a16="http://schemas.microsoft.com/office/drawing/2014/main" id="{65042B8B-C932-E303-A436-14CCD4EAD0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562" y="687465"/>
            <a:ext cx="4917079" cy="2741533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D3CA717-5F65-71CE-B7F4-954B64543A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7473" y="687464"/>
            <a:ext cx="4913227" cy="2741533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C55C572-504E-827D-9799-BF6CD0C1734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7562" y="3831147"/>
            <a:ext cx="4917078" cy="27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909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2989</TotalTime>
  <Words>14</Words>
  <Application>Microsoft Office PowerPoint</Application>
  <PresentationFormat>Widescreen</PresentationFormat>
  <Paragraphs>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Ebrima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Oluyemisi Adedayo Ojo</dc:creator>
  <cp:lastModifiedBy>Okwumeyi adole</cp:lastModifiedBy>
  <cp:revision>232</cp:revision>
  <cp:lastPrinted>2019-05-10T11:06:49Z</cp:lastPrinted>
  <dcterms:created xsi:type="dcterms:W3CDTF">2018-12-06T13:05:20Z</dcterms:created>
  <dcterms:modified xsi:type="dcterms:W3CDTF">2026-06-08T11:12:57Z</dcterms:modified>
</cp:coreProperties>
</file>