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87739" autoAdjust="0"/>
  </p:normalViewPr>
  <p:slideViewPr>
    <p:cSldViewPr snapToGrid="0">
      <p:cViewPr varScale="1">
        <p:scale>
          <a:sx n="58" d="100"/>
          <a:sy n="58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82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JUNE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69976A25-F81B-5878-96E8-EEBA395639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467" y="638872"/>
            <a:ext cx="5019718" cy="27893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7E2BA8E-CD0E-8AF3-9268-4DAFB1CD1C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6" y="638872"/>
            <a:ext cx="5071026" cy="27893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B9074C-0DB8-BCC1-6ABF-9630A4B330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2466" y="3753866"/>
            <a:ext cx="5019717" cy="282785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727F29D-323E-334E-7904-9651ADA119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7408" y="3753866"/>
            <a:ext cx="5071026" cy="2805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926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JUNE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C3D61CD9-D975-DE89-A4BA-0C92F6934D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2" y="699897"/>
            <a:ext cx="4917075" cy="27291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9C18F0-B3FE-D0EB-BC9A-408F9CAF20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77" y="699896"/>
            <a:ext cx="4913219" cy="27290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6899AC5-D717-551A-7D8B-A978831553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59" y="3782230"/>
            <a:ext cx="4917075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2994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233</cp:revision>
  <cp:lastPrinted>2019-05-10T11:06:49Z</cp:lastPrinted>
  <dcterms:created xsi:type="dcterms:W3CDTF">2018-12-06T13:05:20Z</dcterms:created>
  <dcterms:modified xsi:type="dcterms:W3CDTF">2026-07-08T14:29:59Z</dcterms:modified>
</cp:coreProperties>
</file>