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4" autoAdjust="0"/>
    <p:restoredTop sz="87739" autoAdjust="0"/>
  </p:normalViewPr>
  <p:slideViewPr>
    <p:cSldViewPr snapToGrid="0">
      <p:cViewPr varScale="1">
        <p:scale>
          <a:sx n="61" d="100"/>
          <a:sy n="61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CB6B4-FB6B-465C-83C8-69C9F59876F9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2DE00-3BD9-4411-BFD0-A4B12192F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65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2DE00-3BD9-4411-BFD0-A4B12192F5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79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2DE00-3BD9-4411-BFD0-A4B12192F5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21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8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7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5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9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7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6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5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0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8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53CDE-B971-4472-B94F-5E71ACB3AE1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6DEE9-26F1-43A8-86A6-562EAD94A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9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2" y="-17792"/>
            <a:ext cx="12192000" cy="68757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B1CDA1-37BE-4D09-839F-1FFF0D3FE602}"/>
              </a:ext>
            </a:extLst>
          </p:cNvPr>
          <p:cNvSpPr txBox="1"/>
          <p:nvPr/>
        </p:nvSpPr>
        <p:spPr>
          <a:xfrm>
            <a:off x="38823" y="13699"/>
            <a:ext cx="10251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3952875" algn="l"/>
              </a:tabLst>
            </a:pPr>
            <a:r>
              <a:rPr lang="en-GB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ASSET ALLOCATION CHART FOR JULY 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EB2A727-3A8E-4C1E-88B6-548967524883}"/>
              </a:ext>
            </a:extLst>
          </p:cNvPr>
          <p:cNvCxnSpPr/>
          <p:nvPr/>
        </p:nvCxnSpPr>
        <p:spPr>
          <a:xfrm>
            <a:off x="5416058" y="779787"/>
            <a:ext cx="0" cy="5508471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C62380-B221-4FE5-BE8C-58FAB721BFC3}"/>
              </a:ext>
            </a:extLst>
          </p:cNvPr>
          <p:cNvCxnSpPr>
            <a:cxnSpLocks/>
          </p:cNvCxnSpPr>
          <p:nvPr/>
        </p:nvCxnSpPr>
        <p:spPr>
          <a:xfrm>
            <a:off x="436098" y="3545058"/>
            <a:ext cx="97489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CD4566F-90C8-9F2C-8061-C245EC3CE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65" y="638871"/>
            <a:ext cx="5021171" cy="2789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112348-87F3-5380-50FD-2FADBB5FF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7408" y="638871"/>
            <a:ext cx="5071024" cy="27893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888E26-EB87-F416-9540-E51793CAF4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465" y="3753866"/>
            <a:ext cx="5021171" cy="2805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5580EF-2DBB-DD8F-1B66-E2FFC0F42A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7409" y="3753866"/>
            <a:ext cx="5071024" cy="28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1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926"/>
            <a:ext cx="12192000" cy="68757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B1CDA1-37BE-4D09-839F-1FFF0D3FE602}"/>
              </a:ext>
            </a:extLst>
          </p:cNvPr>
          <p:cNvSpPr txBox="1"/>
          <p:nvPr/>
        </p:nvSpPr>
        <p:spPr>
          <a:xfrm>
            <a:off x="38823" y="13699"/>
            <a:ext cx="10251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3952875" algn="l"/>
              </a:tabLst>
            </a:pPr>
            <a:r>
              <a:rPr lang="en-GB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ASSET ALLOCATION CHART FOR JULY 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EB2A727-3A8E-4C1E-88B6-548967524883}"/>
              </a:ext>
            </a:extLst>
          </p:cNvPr>
          <p:cNvCxnSpPr/>
          <p:nvPr/>
        </p:nvCxnSpPr>
        <p:spPr>
          <a:xfrm>
            <a:off x="5416058" y="779787"/>
            <a:ext cx="0" cy="5508471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C62380-B221-4FE5-BE8C-58FAB721BFC3}"/>
              </a:ext>
            </a:extLst>
          </p:cNvPr>
          <p:cNvCxnSpPr>
            <a:cxnSpLocks/>
          </p:cNvCxnSpPr>
          <p:nvPr/>
        </p:nvCxnSpPr>
        <p:spPr>
          <a:xfrm>
            <a:off x="436098" y="3545058"/>
            <a:ext cx="97489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5FACE12-E07E-A5E3-6CA9-932E813ED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59" y="699896"/>
            <a:ext cx="4917074" cy="2726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C60C41-3248-7E51-8803-899F759AC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3638" y="699895"/>
            <a:ext cx="4917075" cy="27265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8CEAAB-C9EB-717A-AC45-89FB9A5A5B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559" y="3771853"/>
            <a:ext cx="4917073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09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14</Words>
  <Application>Microsoft Office PowerPoint</Application>
  <PresentationFormat>Widescreen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Ebrima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Oluyemisi Adedayo Ojo</dc:creator>
  <cp:lastModifiedBy>Okwumeyi adole</cp:lastModifiedBy>
  <cp:revision>234</cp:revision>
  <cp:lastPrinted>2019-05-10T11:06:49Z</cp:lastPrinted>
  <dcterms:created xsi:type="dcterms:W3CDTF">2018-12-06T13:05:20Z</dcterms:created>
  <dcterms:modified xsi:type="dcterms:W3CDTF">2026-08-13T15:30:24Z</dcterms:modified>
</cp:coreProperties>
</file>