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59" r:id="rId3"/>
  </p:sldIdLst>
  <p:sldSz cx="12192000" cy="6858000"/>
  <p:notesSz cx="6797675" cy="98742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04" autoAdjust="0"/>
    <p:restoredTop sz="87739" autoAdjust="0"/>
  </p:normalViewPr>
  <p:slideViewPr>
    <p:cSldViewPr snapToGrid="0">
      <p:cViewPr varScale="1">
        <p:scale>
          <a:sx n="58" d="100"/>
          <a:sy n="58" d="100"/>
        </p:scale>
        <p:origin x="114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4CB6B4-FB6B-465C-83C8-69C9F59876F9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51388"/>
            <a:ext cx="5438775" cy="38893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895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37895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52DE00-3BD9-4411-BFD0-A4B12192F5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8651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52DE00-3BD9-4411-BFD0-A4B12192F5C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0792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52DE00-3BD9-4411-BFD0-A4B12192F5C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4216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53CDE-B971-4472-B94F-5E71ACB3AE1F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6DEE9-26F1-43A8-86A6-562EAD94AE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375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53CDE-B971-4472-B94F-5E71ACB3AE1F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6DEE9-26F1-43A8-86A6-562EAD94AE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9543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53CDE-B971-4472-B94F-5E71ACB3AE1F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6DEE9-26F1-43A8-86A6-562EAD94AE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494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53CDE-B971-4472-B94F-5E71ACB3AE1F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6DEE9-26F1-43A8-86A6-562EAD94AE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4704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53CDE-B971-4472-B94F-5E71ACB3AE1F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6DEE9-26F1-43A8-86A6-562EAD94AE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769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53CDE-B971-4472-B94F-5E71ACB3AE1F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6DEE9-26F1-43A8-86A6-562EAD94AE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9513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53CDE-B971-4472-B94F-5E71ACB3AE1F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6DEE9-26F1-43A8-86A6-562EAD94AE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3064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53CDE-B971-4472-B94F-5E71ACB3AE1F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6DEE9-26F1-43A8-86A6-562EAD94AE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3889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53CDE-B971-4472-B94F-5E71ACB3AE1F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6DEE9-26F1-43A8-86A6-562EAD94AE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49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53CDE-B971-4472-B94F-5E71ACB3AE1F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6DEE9-26F1-43A8-86A6-562EAD94AE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4803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53CDE-B971-4472-B94F-5E71ACB3AE1F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6DEE9-26F1-43A8-86A6-562EAD94AE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670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853CDE-B971-4472-B94F-5E71ACB3AE1F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B6DEE9-26F1-43A8-86A6-562EAD94AE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291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82" y="-17792"/>
            <a:ext cx="12192000" cy="687579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6B1CDA1-37BE-4D09-839F-1FFF0D3FE602}"/>
              </a:ext>
            </a:extLst>
          </p:cNvPr>
          <p:cNvSpPr txBox="1"/>
          <p:nvPr/>
        </p:nvSpPr>
        <p:spPr>
          <a:xfrm>
            <a:off x="38823" y="13699"/>
            <a:ext cx="102518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3952875" algn="l"/>
              </a:tabLst>
            </a:pPr>
            <a:r>
              <a:rPr lang="en-GB"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ASSET ALLOCATION CHART FOR AUGUST 2026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EB2A727-3A8E-4C1E-88B6-548967524883}"/>
              </a:ext>
            </a:extLst>
          </p:cNvPr>
          <p:cNvCxnSpPr/>
          <p:nvPr/>
        </p:nvCxnSpPr>
        <p:spPr>
          <a:xfrm>
            <a:off x="5416058" y="779787"/>
            <a:ext cx="0" cy="5508471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  <a:headEnd type="triangle" w="med" len="med"/>
            <a:tailEnd type="triangle" w="med" len="med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5C62380-B221-4FE5-BE8C-58FAB721BFC3}"/>
              </a:ext>
            </a:extLst>
          </p:cNvPr>
          <p:cNvCxnSpPr>
            <a:cxnSpLocks/>
          </p:cNvCxnSpPr>
          <p:nvPr/>
        </p:nvCxnSpPr>
        <p:spPr>
          <a:xfrm>
            <a:off x="436098" y="3545058"/>
            <a:ext cx="9748911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  <a:headEnd type="triangle" w="med" len="med"/>
            <a:tailEnd type="triangl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1B8C0296-CE94-B133-238D-9B1DBD35B2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013" y="622615"/>
            <a:ext cx="5021172" cy="283269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2778E60-28C7-6F66-ECCC-2F69FBF6C1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7409" y="622615"/>
            <a:ext cx="5071024" cy="283269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8E36199-B5DB-0D1A-5A74-41B92C62A30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1013" y="3753866"/>
            <a:ext cx="5021172" cy="280558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CFCF75D-C4B4-1120-E555-C6A420CE53D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17410" y="3753867"/>
            <a:ext cx="5071024" cy="2805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8172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2926"/>
            <a:ext cx="12192000" cy="687579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6B1CDA1-37BE-4D09-839F-1FFF0D3FE602}"/>
              </a:ext>
            </a:extLst>
          </p:cNvPr>
          <p:cNvSpPr txBox="1"/>
          <p:nvPr/>
        </p:nvSpPr>
        <p:spPr>
          <a:xfrm>
            <a:off x="38823" y="13699"/>
            <a:ext cx="102518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3952875" algn="l"/>
              </a:tabLst>
            </a:pPr>
            <a:r>
              <a:rPr lang="en-GB"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ASSET ALLOCATION CHART FOR AUGUST 2026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EB2A727-3A8E-4C1E-88B6-548967524883}"/>
              </a:ext>
            </a:extLst>
          </p:cNvPr>
          <p:cNvCxnSpPr/>
          <p:nvPr/>
        </p:nvCxnSpPr>
        <p:spPr>
          <a:xfrm>
            <a:off x="5416058" y="779787"/>
            <a:ext cx="0" cy="5508471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  <a:headEnd type="triangle" w="med" len="med"/>
            <a:tailEnd type="triangle" w="med" len="med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5C62380-B221-4FE5-BE8C-58FAB721BFC3}"/>
              </a:ext>
            </a:extLst>
          </p:cNvPr>
          <p:cNvCxnSpPr>
            <a:cxnSpLocks/>
          </p:cNvCxnSpPr>
          <p:nvPr/>
        </p:nvCxnSpPr>
        <p:spPr>
          <a:xfrm>
            <a:off x="436098" y="3545058"/>
            <a:ext cx="9748911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  <a:headEnd type="triangle" w="med" len="med"/>
            <a:tailEnd type="triangl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50BB105E-F88A-95E3-6B6C-DE5BA05E81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6853" y="673368"/>
            <a:ext cx="4917072" cy="275563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5BD4E7D-56D2-2FBB-429E-2C6E515A9A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3482" y="3727921"/>
            <a:ext cx="4917071" cy="274952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8722EB6-B139-0659-01C8-C5796E1085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6099" y="673368"/>
            <a:ext cx="4874454" cy="2755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9099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3007</TotalTime>
  <Words>14</Words>
  <Application>Microsoft Office PowerPoint</Application>
  <PresentationFormat>Widescreen</PresentationFormat>
  <Paragraphs>4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Ebrima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Oluyemisi Adedayo Ojo</dc:creator>
  <cp:lastModifiedBy>Okwumeyi adole</cp:lastModifiedBy>
  <cp:revision>235</cp:revision>
  <cp:lastPrinted>2019-05-10T11:06:49Z</cp:lastPrinted>
  <dcterms:created xsi:type="dcterms:W3CDTF">2018-12-06T13:05:20Z</dcterms:created>
  <dcterms:modified xsi:type="dcterms:W3CDTF">2026-09-23T14:12:58Z</dcterms:modified>
</cp:coreProperties>
</file>