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12192000" cy="6858000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87739" autoAdjust="0"/>
  </p:normalViewPr>
  <p:slideViewPr>
    <p:cSldViewPr snapToGrid="0">
      <p:cViewPr varScale="1">
        <p:scale>
          <a:sx n="58" d="100"/>
          <a:sy n="58" d="100"/>
        </p:scale>
        <p:origin x="11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CB6B4-FB6B-465C-83C8-69C9F59876F9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2DE00-3BD9-4411-BFD0-A4B12192F5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65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2DE00-3BD9-4411-BFD0-A4B12192F5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79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52DE00-3BD9-4411-BFD0-A4B12192F5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7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95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9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70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69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95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0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88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9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80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67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53CDE-B971-4472-B94F-5E71ACB3AE1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6DEE9-26F1-43A8-86A6-562EAD94AE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91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82" y="-17792"/>
            <a:ext cx="12192000" cy="68757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B1CDA1-37BE-4D09-839F-1FFF0D3FE602}"/>
              </a:ext>
            </a:extLst>
          </p:cNvPr>
          <p:cNvSpPr txBox="1"/>
          <p:nvPr/>
        </p:nvSpPr>
        <p:spPr>
          <a:xfrm>
            <a:off x="38823" y="13699"/>
            <a:ext cx="10251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952875" algn="l"/>
              </a:tabLst>
            </a:pPr>
            <a:r>
              <a:rPr lang="en-GB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ASSET ALLOCATION CHART FOR SEPTEMBER 2026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B2A727-3A8E-4C1E-88B6-548967524883}"/>
              </a:ext>
            </a:extLst>
          </p:cNvPr>
          <p:cNvCxnSpPr/>
          <p:nvPr/>
        </p:nvCxnSpPr>
        <p:spPr>
          <a:xfrm>
            <a:off x="5416058" y="779787"/>
            <a:ext cx="0" cy="5508471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C62380-B221-4FE5-BE8C-58FAB721BFC3}"/>
              </a:ext>
            </a:extLst>
          </p:cNvPr>
          <p:cNvCxnSpPr>
            <a:cxnSpLocks/>
          </p:cNvCxnSpPr>
          <p:nvPr/>
        </p:nvCxnSpPr>
        <p:spPr>
          <a:xfrm>
            <a:off x="436098" y="3545058"/>
            <a:ext cx="9748911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E05153A-E017-731B-3F52-EB6F7FFF3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012" y="622615"/>
            <a:ext cx="5021171" cy="28055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9C785C-9BC6-C6CF-5B96-3F7149C9E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7408" y="622615"/>
            <a:ext cx="5056315" cy="28055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5EB0F1-B3EE-EEEE-322C-0B1FB4C5E2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12" y="3753867"/>
            <a:ext cx="5021171" cy="28055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1215E8-A1E4-9E2D-F573-88F6C1DB62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8716" y="3753867"/>
            <a:ext cx="5005007" cy="280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1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926"/>
            <a:ext cx="12192000" cy="68757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B1CDA1-37BE-4D09-839F-1FFF0D3FE602}"/>
              </a:ext>
            </a:extLst>
          </p:cNvPr>
          <p:cNvSpPr txBox="1"/>
          <p:nvPr/>
        </p:nvSpPr>
        <p:spPr>
          <a:xfrm>
            <a:off x="38823" y="13699"/>
            <a:ext cx="10251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952875" algn="l"/>
              </a:tabLst>
            </a:pPr>
            <a:r>
              <a:rPr lang="en-GB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ASSET ALLOCATION CHART FOR SEPTEMBER 2026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B2A727-3A8E-4C1E-88B6-548967524883}"/>
              </a:ext>
            </a:extLst>
          </p:cNvPr>
          <p:cNvCxnSpPr/>
          <p:nvPr/>
        </p:nvCxnSpPr>
        <p:spPr>
          <a:xfrm>
            <a:off x="5416058" y="779787"/>
            <a:ext cx="0" cy="5508471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C62380-B221-4FE5-BE8C-58FAB721BFC3}"/>
              </a:ext>
            </a:extLst>
          </p:cNvPr>
          <p:cNvCxnSpPr>
            <a:cxnSpLocks/>
          </p:cNvCxnSpPr>
          <p:nvPr/>
        </p:nvCxnSpPr>
        <p:spPr>
          <a:xfrm>
            <a:off x="436098" y="3545058"/>
            <a:ext cx="9748911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D101ADE-AAF8-B375-D3B3-FF253CC01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82" y="673368"/>
            <a:ext cx="4917071" cy="27495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74400E-A3CF-DC97-CC63-FD0731BAB5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4690" y="685450"/>
            <a:ext cx="4917072" cy="27495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6EC1DE-75BF-8A41-08F1-E40B1B8C18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098" y="3764022"/>
            <a:ext cx="4874455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909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3018</TotalTime>
  <Words>14</Words>
  <Application>Microsoft Office PowerPoint</Application>
  <PresentationFormat>Widescreen</PresentationFormat>
  <Paragraphs>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Ebrima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Oluyemisi Adedayo Ojo</dc:creator>
  <cp:lastModifiedBy>Okwumeyi adole</cp:lastModifiedBy>
  <cp:revision>237</cp:revision>
  <cp:lastPrinted>2019-05-10T11:06:49Z</cp:lastPrinted>
  <dcterms:created xsi:type="dcterms:W3CDTF">2018-12-06T13:05:20Z</dcterms:created>
  <dcterms:modified xsi:type="dcterms:W3CDTF">2026-10-09T15:33:49Z</dcterms:modified>
</cp:coreProperties>
</file>